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11"/>
  </p:notesMasterIdLst>
  <p:sldIdLst>
    <p:sldId id="256" r:id="rId2"/>
    <p:sldId id="319" r:id="rId3"/>
    <p:sldId id="359" r:id="rId4"/>
    <p:sldId id="614" r:id="rId5"/>
    <p:sldId id="494" r:id="rId6"/>
    <p:sldId id="628" r:id="rId7"/>
    <p:sldId id="346" r:id="rId8"/>
    <p:sldId id="357" r:id="rId9"/>
    <p:sldId id="34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122" d="100"/>
          <a:sy n="122" d="100"/>
        </p:scale>
        <p:origin x="120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9 - Friday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Tuples</a:t>
            </a:r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list()</a:t>
            </a:r>
            <a:r>
              <a:rPr lang="en-US" dirty="0"/>
              <a:t> function</a:t>
            </a:r>
          </a:p>
          <a:p>
            <a:r>
              <a:rPr lang="en-US" dirty="0"/>
              <a:t>Customized sorting</a:t>
            </a:r>
          </a:p>
          <a:p>
            <a:r>
              <a:rPr lang="en-US" dirty="0"/>
              <a:t>Cracking the substitution cipher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05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E9705-0E21-4B4C-953C-7118E6D72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Time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032EA-CB00-4C1D-88FC-2D72F82245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963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Regular expressions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 reading 8.4</a:t>
            </a:r>
          </a:p>
          <a:p>
            <a:r>
              <a:rPr lang="en-US" b="1" dirty="0"/>
              <a:t>Work on Assignment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7625</TotalTime>
  <Words>48</Words>
  <Application>Microsoft Office PowerPoint</Application>
  <PresentationFormat>Widescreen</PresentationFormat>
  <Paragraphs>18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7</vt:lpstr>
      <vt:lpstr>Quiz</vt:lpstr>
      <vt:lpstr>Work Time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632</cp:revision>
  <dcterms:created xsi:type="dcterms:W3CDTF">2009-01-11T21:03:04Z</dcterms:created>
  <dcterms:modified xsi:type="dcterms:W3CDTF">2023-10-20T16:37:49Z</dcterms:modified>
</cp:coreProperties>
</file>